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13"/>
  </p:notesMasterIdLst>
  <p:sldIdLst>
    <p:sldId id="278" r:id="rId5"/>
    <p:sldId id="279" r:id="rId6"/>
    <p:sldId id="285" r:id="rId7"/>
    <p:sldId id="280" r:id="rId8"/>
    <p:sldId id="289" r:id="rId9"/>
    <p:sldId id="282" r:id="rId10"/>
    <p:sldId id="283" r:id="rId11"/>
    <p:sldId id="28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-20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039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952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55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46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64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78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D38747-4367-4BD2-8D51-C97E202738E2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6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33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1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8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6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15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70" y="1673524"/>
            <a:ext cx="9969966" cy="242050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STXinwei" panose="02010800040101010101" pitchFamily="2" charset="-122"/>
              </a:rPr>
              <a:t>SECURITY VAULT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E8E52E8-877E-4A3A-17FB-921FE48B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035" y="4274893"/>
            <a:ext cx="2583107" cy="25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1585495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641" y="609600"/>
            <a:ext cx="5634976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 b="1" i="1" u="sng" dirty="0">
                <a:latin typeface="Algerian" panose="04020705040A02060702" pitchFamily="82" charset="0"/>
              </a:rPr>
              <a:t>PROJECT DESCRIPTION</a:t>
            </a:r>
            <a:r>
              <a:rPr lang="en-US" sz="4000" dirty="0">
                <a:latin typeface="Algerian" panose="04020705040A02060702" pitchFamily="82" charset="0"/>
              </a:rPr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D115A-77AA-B5FF-6396-EC616BDE9255}"/>
              </a:ext>
            </a:extLst>
          </p:cNvPr>
          <p:cNvSpPr txBox="1"/>
          <p:nvPr/>
        </p:nvSpPr>
        <p:spPr>
          <a:xfrm>
            <a:off x="4627985" y="1192792"/>
            <a:ext cx="6676104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radley Hand ITC" panose="03070402050302030203" pitchFamily="66" charset="0"/>
              </a:rPr>
              <a:t>The project will be comprising of a GUI window which will be produced after executing the code. The GUI will be created using Swing Libraries .This Project will be having the following components :-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latin typeface="Bradley Hand ITC" panose="030704020503020302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radley Hand ITC" panose="03070402050302030203" pitchFamily="66" charset="0"/>
              </a:rPr>
              <a:t>A Log-in Window which will only work if correct credentials have been entered by the user. These credentials will already be provided beforehand.</a:t>
            </a:r>
          </a:p>
          <a:p>
            <a:endParaRPr lang="en-US" b="1" dirty="0">
              <a:latin typeface="Bradley Hand ITC" panose="030704020503020302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radley Hand ITC" panose="03070402050302030203" pitchFamily="66" charset="0"/>
              </a:rPr>
              <a:t>Afterwards a Second Window will open, where there will be options to Add , Search &amp; filter passwords respectively.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latin typeface="Bradley Hand ITC" panose="030704020503020302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radley Hand ITC" panose="03070402050302030203" pitchFamily="66" charset="0"/>
              </a:rPr>
              <a:t>On Clicking Add “New Password” , There will be a window where there will be options to input information of the account.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latin typeface="Bradley Hand ITC" panose="030704020503020302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radley Hand ITC" panose="03070402050302030203" pitchFamily="66" charset="0"/>
              </a:rPr>
              <a:t>While typing in the Search Bar, the password saved related to the input content will be shown accordingly.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latin typeface="Bradley Hand ITC" panose="030704020503020302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radley Hand ITC" panose="03070402050302030203" pitchFamily="66" charset="0"/>
              </a:rPr>
              <a:t>Furthermore, there will be Two-time confirmation of passwords to increase precise input of the passwords.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latin typeface="Bradley Hand ITC" panose="03070402050302030203" pitchFamily="66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businesscard">
            <a:extLst>
              <a:ext uri="{FF2B5EF4-FFF2-40B4-BE49-F238E27FC236}">
                <a16:creationId xmlns:a16="http://schemas.microsoft.com/office/drawing/2014/main" id="{7495C667-9324-C2E5-F53E-16A634027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85495" y="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77" y="276806"/>
            <a:ext cx="6568750" cy="970450"/>
          </a:xfrm>
        </p:spPr>
        <p:txBody>
          <a:bodyPr anchor="b">
            <a:normAutofit/>
          </a:bodyPr>
          <a:lstStyle/>
          <a:p>
            <a:pPr algn="r"/>
            <a:r>
              <a:rPr lang="en-US" sz="4400" b="1" i="1" u="sng" dirty="0">
                <a:latin typeface="Algerian" panose="04020705040A02060702" pitchFamily="82" charset="0"/>
              </a:rPr>
              <a:t>Project Codes</a:t>
            </a:r>
            <a:endParaRPr lang="en-US" sz="4000" dirty="0">
              <a:latin typeface="Algerian" panose="04020705040A02060702" pitchFamily="8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04017E-688A-0D35-078E-2D5146F5D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27595" y="1328859"/>
            <a:ext cx="6251161" cy="382428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12999-BA54-8C12-FF44-5364C5C23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634" y="1328859"/>
            <a:ext cx="3779401" cy="38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77" y="276806"/>
            <a:ext cx="6568750" cy="970450"/>
          </a:xfrm>
        </p:spPr>
        <p:txBody>
          <a:bodyPr anchor="b">
            <a:normAutofit/>
          </a:bodyPr>
          <a:lstStyle/>
          <a:p>
            <a:pPr algn="r"/>
            <a:r>
              <a:rPr lang="en-US" sz="4400" b="1" i="1" u="sng">
                <a:latin typeface="Algerian" panose="04020705040A02060702" pitchFamily="82" charset="0"/>
              </a:rPr>
              <a:t>Project Codes</a:t>
            </a:r>
            <a:endParaRPr lang="en-US" sz="40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D132C4-BC3B-A5C9-A722-2DF8FF6CC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77" y="1654628"/>
            <a:ext cx="5110753" cy="346743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88A58C-E262-3127-99F9-CF909EAA0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53" y="1654629"/>
            <a:ext cx="5846733" cy="34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2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77" y="276806"/>
            <a:ext cx="6568750" cy="970450"/>
          </a:xfrm>
        </p:spPr>
        <p:txBody>
          <a:bodyPr anchor="b">
            <a:normAutofit/>
          </a:bodyPr>
          <a:lstStyle/>
          <a:p>
            <a:pPr algn="r"/>
            <a:r>
              <a:rPr lang="en-US" sz="4400" b="1" i="1" u="sng" dirty="0">
                <a:latin typeface="Algerian" panose="04020705040A02060702" pitchFamily="82" charset="0"/>
              </a:rPr>
              <a:t>Project Codes</a:t>
            </a:r>
            <a:endParaRPr lang="en-US" sz="40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AD4804-1029-7B81-0E34-6DF3D86D9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1247256"/>
            <a:ext cx="5422066" cy="457755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CBD97-5AF1-DCA0-F0B0-663A82259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665" y="1247256"/>
            <a:ext cx="4489060" cy="45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1734785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071" y="276807"/>
            <a:ext cx="6209017" cy="970450"/>
          </a:xfrm>
        </p:spPr>
        <p:txBody>
          <a:bodyPr anchor="b">
            <a:normAutofit/>
          </a:bodyPr>
          <a:lstStyle/>
          <a:p>
            <a:pPr algn="ctr"/>
            <a:r>
              <a:rPr lang="en-US" sz="4400" b="1" i="1" u="sng" dirty="0">
                <a:latin typeface="Algerian" panose="04020705040A02060702" pitchFamily="82" charset="0"/>
              </a:rPr>
              <a:t>WORK COMPONENTS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282" y="1474238"/>
            <a:ext cx="7203231" cy="475861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>
                <a:latin typeface="Algerian" panose="04020705040A02060702" pitchFamily="82" charset="0"/>
              </a:rPr>
              <a:t>work done/tools and application  Used :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1Login/Register Page has been created.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2.Users registered onto </a:t>
            </a:r>
            <a:r>
              <a:rPr lang="en-US" sz="2400" b="1" dirty="0" err="1">
                <a:latin typeface="Bradley Hand ITC" panose="03070402050302030203" pitchFamily="66" charset="0"/>
              </a:rPr>
              <a:t>Mysqlite</a:t>
            </a:r>
            <a:r>
              <a:rPr lang="en-US" sz="2400" b="1" dirty="0">
                <a:latin typeface="Bradley Hand ITC" panose="03070402050302030203" pitchFamily="66" charset="0"/>
              </a:rPr>
              <a:t> DATABASE.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3. </a:t>
            </a:r>
            <a:r>
              <a:rPr lang="en-US" b="1" dirty="0">
                <a:latin typeface="Bradley Hand ITC" panose="03070402050302030203" pitchFamily="66" charset="0"/>
              </a:rPr>
              <a:t>Alphabet-wise sorting of Passwords by clicking the respective categories</a:t>
            </a:r>
            <a:r>
              <a:rPr lang="en-US" sz="2400" b="1" dirty="0">
                <a:latin typeface="Bradley Hand ITC" panose="03070402050302030203" pitchFamily="66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4. Searching &amp; </a:t>
            </a:r>
            <a:r>
              <a:rPr lang="en-US" b="1" dirty="0">
                <a:latin typeface="Bradley Hand ITC" panose="03070402050302030203" pitchFamily="66" charset="0"/>
              </a:rPr>
              <a:t>Respective filtering</a:t>
            </a:r>
            <a:r>
              <a:rPr lang="en-US" sz="2400" b="1" dirty="0">
                <a:latin typeface="Bradley Hand ITC" panose="03070402050302030203" pitchFamily="66" charset="0"/>
              </a:rPr>
              <a:t> of the above saved passwords.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5. </a:t>
            </a:r>
            <a:r>
              <a:rPr lang="en-US" sz="2400" b="1" dirty="0" err="1">
                <a:latin typeface="Bradley Hand ITC" panose="03070402050302030203" pitchFamily="66" charset="0"/>
              </a:rPr>
              <a:t>Jasypt</a:t>
            </a:r>
            <a:r>
              <a:rPr lang="en-US" sz="2400" b="1" dirty="0">
                <a:latin typeface="Bradley Hand ITC" panose="03070402050302030203" pitchFamily="66" charset="0"/>
              </a:rPr>
              <a:t> to encrypt users with AES algorithm.</a:t>
            </a:r>
          </a:p>
        </p:txBody>
      </p:sp>
    </p:spTree>
    <p:extLst>
      <p:ext uri="{BB962C8B-B14F-4D97-AF65-F5344CB8AC3E}">
        <p14:creationId xmlns:p14="http://schemas.microsoft.com/office/powerpoint/2010/main" val="38043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1585495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96" y="276807"/>
            <a:ext cx="2557112" cy="970450"/>
          </a:xfrm>
        </p:spPr>
        <p:txBody>
          <a:bodyPr anchor="b">
            <a:normAutofit/>
          </a:bodyPr>
          <a:lstStyle/>
          <a:p>
            <a:pPr algn="r"/>
            <a:r>
              <a:rPr lang="en-US" sz="4400" b="1" i="1" u="sng" dirty="0" err="1">
                <a:latin typeface="Algerian" panose="04020705040A02060702" pitchFamily="82" charset="0"/>
              </a:rPr>
              <a:t>REsults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073" y="1539551"/>
            <a:ext cx="6209018" cy="4646645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1. Basic Knowledge of </a:t>
            </a:r>
            <a:r>
              <a:rPr lang="en-US" sz="2400" b="1" dirty="0" err="1">
                <a:latin typeface="Bradley Hand ITC" panose="03070402050302030203" pitchFamily="66" charset="0"/>
              </a:rPr>
              <a:t>JavaSqlite</a:t>
            </a:r>
            <a:r>
              <a:rPr lang="en-US" sz="2400" b="1" dirty="0">
                <a:latin typeface="Bradley Hand ITC" panose="03070402050302030203" pitchFamily="66" charset="0"/>
              </a:rPr>
              <a:t> .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2. Basic Knowledge on AES for encryption and decryption.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3. Basic Implementation of </a:t>
            </a:r>
            <a:r>
              <a:rPr lang="en-US" sz="2400" b="1" dirty="0" err="1">
                <a:latin typeface="Bradley Hand ITC" panose="03070402050302030203" pitchFamily="66" charset="0"/>
              </a:rPr>
              <a:t>JavaSwing</a:t>
            </a:r>
            <a:r>
              <a:rPr lang="en-US" sz="2400" b="1" dirty="0">
                <a:latin typeface="Bradley Hand ITC" panose="03070402050302030203" pitchFamily="66" charset="0"/>
              </a:rPr>
              <a:t> and other GUI related classes used.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4. AWT and Swing implementation in Java.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5. Basic Implementation of  Model-view-controller structure.</a:t>
            </a:r>
          </a:p>
          <a:p>
            <a:pPr marL="0" indent="0"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6. A Basic idea on Actual Working of Password Managers on a </a:t>
            </a:r>
            <a:r>
              <a:rPr lang="en-US" b="1" dirty="0">
                <a:latin typeface="Bradley Hand ITC" panose="03070402050302030203" pitchFamily="66" charset="0"/>
              </a:rPr>
              <a:t>p</a:t>
            </a:r>
            <a:r>
              <a:rPr lang="en-US" sz="2400" b="1" dirty="0">
                <a:latin typeface="Bradley Hand ITC" panose="03070402050302030203" pitchFamily="66" charset="0"/>
              </a:rPr>
              <a:t>rofessional level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07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166014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259" y="130628"/>
            <a:ext cx="6932645" cy="1408923"/>
          </a:xfrm>
        </p:spPr>
        <p:txBody>
          <a:bodyPr anchor="b">
            <a:normAutofit/>
          </a:bodyPr>
          <a:lstStyle/>
          <a:p>
            <a:pPr algn="ctr"/>
            <a:r>
              <a:rPr lang="en-US" sz="4400" b="1" i="1" u="sng" dirty="0">
                <a:latin typeface="Algerian" panose="04020705040A02060702" pitchFamily="82" charset="0"/>
              </a:rPr>
              <a:t>Role of each team members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596" y="1726163"/>
            <a:ext cx="6489495" cy="490790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ooper Black" panose="0208090404030B020404" pitchFamily="18" charset="0"/>
              </a:rPr>
              <a:t>PARTH SHANDILYA</a:t>
            </a:r>
          </a:p>
          <a:p>
            <a:r>
              <a:rPr lang="en-US" sz="2400" b="1" dirty="0">
                <a:latin typeface="Bradley Hand ITC" panose="03070402050302030203" pitchFamily="66" charset="0"/>
              </a:rPr>
              <a:t>(GUI) using Swing ,AWT , etc.</a:t>
            </a:r>
          </a:p>
          <a:p>
            <a:r>
              <a:rPr lang="en-US" sz="2400" b="1" dirty="0">
                <a:latin typeface="Bradley Hand ITC" panose="03070402050302030203" pitchFamily="66" charset="0"/>
              </a:rPr>
              <a:t>Basic implementation of MVC structure.</a:t>
            </a:r>
          </a:p>
          <a:p>
            <a:r>
              <a:rPr lang="en-US" sz="2400" b="1" dirty="0">
                <a:latin typeface="Bradley Hand ITC" panose="03070402050302030203" pitchFamily="66" charset="0"/>
              </a:rPr>
              <a:t>Encryption &amp; Decryption using </a:t>
            </a:r>
            <a:r>
              <a:rPr lang="en-US" sz="2400" b="1" dirty="0" err="1">
                <a:latin typeface="Bradley Hand ITC" panose="03070402050302030203" pitchFamily="66" charset="0"/>
              </a:rPr>
              <a:t>JaSypt</a:t>
            </a:r>
            <a:r>
              <a:rPr lang="en-US" sz="2400" b="1" dirty="0">
                <a:latin typeface="Bradley Hand ITC" panose="03070402050302030203" pitchFamily="66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Cooper Black" panose="0208090404030B020404" pitchFamily="18" charset="0"/>
              </a:rPr>
              <a:t>HIMANSHU YADAV</a:t>
            </a:r>
          </a:p>
          <a:p>
            <a:r>
              <a:rPr lang="en-US" sz="2400" b="1" dirty="0">
                <a:latin typeface="Bradley Hand ITC" panose="03070402050302030203" pitchFamily="66" charset="0"/>
              </a:rPr>
              <a:t>Implementation of </a:t>
            </a:r>
            <a:r>
              <a:rPr lang="en-US" sz="2400" b="1" dirty="0" err="1">
                <a:latin typeface="Bradley Hand ITC" panose="03070402050302030203" pitchFamily="66" charset="0"/>
              </a:rPr>
              <a:t>Mysql</a:t>
            </a:r>
            <a:r>
              <a:rPr lang="en-US" sz="2400" b="1" dirty="0">
                <a:latin typeface="Bradley Hand ITC" panose="03070402050302030203" pitchFamily="66" charset="0"/>
              </a:rPr>
              <a:t> queries .</a:t>
            </a:r>
          </a:p>
          <a:p>
            <a:r>
              <a:rPr lang="en-US" sz="2400" b="1" dirty="0">
                <a:latin typeface="Bradley Hand ITC" panose="03070402050302030203" pitchFamily="66" charset="0"/>
              </a:rPr>
              <a:t>Implementation of </a:t>
            </a:r>
            <a:r>
              <a:rPr lang="en-US" sz="2400" b="1" dirty="0" err="1">
                <a:latin typeface="Bradley Hand ITC" panose="03070402050302030203" pitchFamily="66" charset="0"/>
              </a:rPr>
              <a:t>Sqlite</a:t>
            </a:r>
            <a:r>
              <a:rPr lang="en-US" sz="2400" b="1" dirty="0">
                <a:latin typeface="Bradley Hand ITC" panose="03070402050302030203" pitchFamily="66" charset="0"/>
              </a:rPr>
              <a:t>.</a:t>
            </a:r>
          </a:p>
          <a:p>
            <a:r>
              <a:rPr lang="en-US" sz="2400" b="1" dirty="0">
                <a:latin typeface="Bradley Hand ITC" panose="03070402050302030203" pitchFamily="66" charset="0"/>
              </a:rPr>
              <a:t>Integration with Swing in Java.</a:t>
            </a:r>
          </a:p>
        </p:txBody>
      </p:sp>
    </p:spTree>
    <p:extLst>
      <p:ext uri="{BB962C8B-B14F-4D97-AF65-F5344CB8AC3E}">
        <p14:creationId xmlns:p14="http://schemas.microsoft.com/office/powerpoint/2010/main" val="32820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285</TotalTime>
  <Words>334</Words>
  <Application>Microsoft Office PowerPoint</Application>
  <PresentationFormat>Widescreen</PresentationFormat>
  <Paragraphs>49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Algerian</vt:lpstr>
      <vt:lpstr>Arial</vt:lpstr>
      <vt:lpstr>Bradley Hand ITC</vt:lpstr>
      <vt:lpstr>Calibri</vt:lpstr>
      <vt:lpstr>Cooper Black</vt:lpstr>
      <vt:lpstr>Tw Cen MT</vt:lpstr>
      <vt:lpstr>Wingdings</vt:lpstr>
      <vt:lpstr>Circuit</vt:lpstr>
      <vt:lpstr>SECURITY VAULT</vt:lpstr>
      <vt:lpstr>PROJECT DESCRIPTION </vt:lpstr>
      <vt:lpstr>Project Codes</vt:lpstr>
      <vt:lpstr>Project Codes</vt:lpstr>
      <vt:lpstr>Project Codes</vt:lpstr>
      <vt:lpstr>WORK COMPONENTS</vt:lpstr>
      <vt:lpstr>REsults</vt:lpstr>
      <vt:lpstr>Role of each team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VAULT</dc:title>
  <dc:creator>Himanshu Yadav</dc:creator>
  <cp:lastModifiedBy>Parth Shandilya</cp:lastModifiedBy>
  <cp:revision>6</cp:revision>
  <dcterms:created xsi:type="dcterms:W3CDTF">2023-02-03T10:36:51Z</dcterms:created>
  <dcterms:modified xsi:type="dcterms:W3CDTF">2023-04-27T20:54:45Z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